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688B9-815B-4062-976A-6AF6CA59C2A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F877B-F98A-4192-886D-081AC6ADA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1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F877B-F98A-4192-886D-081AC6ADA19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5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FF3-6D41-4933-93F7-964494EA2B1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1B43757-6224-4E63-8794-E1E573752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4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FF3-6D41-4933-93F7-964494EA2B1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B43757-6224-4E63-8794-E1E573752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1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FF3-6D41-4933-93F7-964494EA2B1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B43757-6224-4E63-8794-E1E573752EF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24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FF3-6D41-4933-93F7-964494EA2B1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B43757-6224-4E63-8794-E1E573752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934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FF3-6D41-4933-93F7-964494EA2B1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B43757-6224-4E63-8794-E1E573752EF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1068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FF3-6D41-4933-93F7-964494EA2B1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B43757-6224-4E63-8794-E1E573752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38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FF3-6D41-4933-93F7-964494EA2B1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3757-6224-4E63-8794-E1E573752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691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FF3-6D41-4933-93F7-964494EA2B1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3757-6224-4E63-8794-E1E573752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5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FF3-6D41-4933-93F7-964494EA2B1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3757-6224-4E63-8794-E1E573752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0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FF3-6D41-4933-93F7-964494EA2B1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B43757-6224-4E63-8794-E1E573752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06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FF3-6D41-4933-93F7-964494EA2B1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B43757-6224-4E63-8794-E1E573752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40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FF3-6D41-4933-93F7-964494EA2B1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B43757-6224-4E63-8794-E1E573752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9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FF3-6D41-4933-93F7-964494EA2B1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3757-6224-4E63-8794-E1E573752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6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FF3-6D41-4933-93F7-964494EA2B1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3757-6224-4E63-8794-E1E573752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3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FF3-6D41-4933-93F7-964494EA2B1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3757-6224-4E63-8794-E1E573752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6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FF3-6D41-4933-93F7-964494EA2B1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B43757-6224-4E63-8794-E1E573752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0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70FF3-6D41-4933-93F7-964494EA2B1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1B43757-6224-4E63-8794-E1E573752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9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8370" y="453790"/>
            <a:ext cx="8915399" cy="167526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0"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</a:t>
            </a:r>
            <a:r>
              <a:rPr lang="en-US" dirty="0" smtClean="0">
                <a:ln w="0"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 smtClean="0">
                <a:ln w="0"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n w="0"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«Речевые игры в кругу семьи»</a:t>
            </a:r>
            <a:endParaRPr lang="ru-RU" dirty="0">
              <a:ln w="0">
                <a:solidFill>
                  <a:srgbClr val="0070C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4943" y="5063310"/>
            <a:ext cx="2825087" cy="1655762"/>
          </a:xfrm>
        </p:spPr>
        <p:txBody>
          <a:bodyPr/>
          <a:lstStyle/>
          <a:p>
            <a:pPr algn="r"/>
            <a:r>
              <a:rPr lang="ru-RU" dirty="0" smtClean="0"/>
              <a:t>Подготовила </a:t>
            </a:r>
          </a:p>
          <a:p>
            <a:pPr algn="r"/>
            <a:r>
              <a:rPr lang="ru-RU" dirty="0" smtClean="0"/>
              <a:t>Учитель-логопед </a:t>
            </a:r>
          </a:p>
          <a:p>
            <a:pPr algn="r"/>
            <a:r>
              <a:rPr lang="ru-RU" dirty="0" smtClean="0"/>
              <a:t>Халилова А.Х.</a:t>
            </a:r>
            <a:endParaRPr lang="ru-RU" dirty="0"/>
          </a:p>
        </p:txBody>
      </p:sp>
      <p:sp>
        <p:nvSpPr>
          <p:cNvPr id="4" name="AutoShape 4" descr="https://avatars.dzeninfra.ru/get-zen_doc/3630671/pub_628e0e608a255374308c6e5c_628e13d639e96e05213cb49d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85" y="3246382"/>
            <a:ext cx="5235424" cy="347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51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913" y="364803"/>
            <a:ext cx="8911687" cy="12808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dvour.ru/wp-content/uploads/2/3/e/23ec3f31ecfc9a0c35e382f615e23c5f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413" y="1900451"/>
            <a:ext cx="6482685" cy="486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944" y="416408"/>
            <a:ext cx="8911687" cy="9756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кухне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3" y="1522282"/>
            <a:ext cx="6810233" cy="5107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468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7140" y="555871"/>
            <a:ext cx="8911687" cy="12808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речевого дыхания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maam.ru/upload/blogs/detsad-966369-1555062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8370"/>
            <a:ext cx="3778250" cy="3778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7529" y="2544261"/>
            <a:ext cx="4803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«Чайник закипел»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s0.showslide.ru/s_slide/a89727f51a56dbea940ef2d8cf4b6153/fce6ce10-fe67-41c6-b264-65393a4f2daf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0" t="45996" r="45881" b="5247"/>
          <a:stretch/>
        </p:blipFill>
        <p:spPr bwMode="auto">
          <a:xfrm>
            <a:off x="5578555" y="3514297"/>
            <a:ext cx="4039738" cy="3343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44502" y="4433373"/>
            <a:ext cx="1883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 Воздушный змей 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89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731" y="473984"/>
            <a:ext cx="8911687" cy="12808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Артикуляционная </a:t>
            </a:r>
            <a:r>
              <a:rPr lang="ru-RU" dirty="0" err="1" smtClean="0"/>
              <a:t>гимнстика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94" y="2068846"/>
            <a:ext cx="6753818" cy="448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93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014" y="473985"/>
            <a:ext cx="8911687" cy="12808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мелкой моторики рук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mage.jimcdn.com/app/cms/image/transf/dimension=4096x4096:format=jpg/path/sc74f3f988dc2d508/image/i4f668e6821ab2657/version/1600078502/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85" y="2622725"/>
            <a:ext cx="4105334" cy="2309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s://r1.mt.ru/r30/photoB485/20660135120-0/jpeg/bp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81" y="2254510"/>
            <a:ext cx="3828953" cy="2871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AutoShape 6" descr="https://sun9-1.userapi.com/impf/gvHa-60-bmqyP_p8f_1c1AH-WkExZ4ou4szfgQ/XapTmY2Z9j0.jpg?size=596x447&amp;quality=96&amp;sign=db9e527eec90bbd827a79a47722378fa&amp;c_uniq_tag=hBV0Dxo4YXJb0O24eakQr8Dl_CyRMxlyosQHl32oK7I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tacon.ru/wp-content/uploads/3/1/0/3108a819bb2eb812a71e878222857c9f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48760"/>
            <a:ext cx="3310956" cy="2483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3832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73985"/>
            <a:ext cx="8911687" cy="12808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упражнения на развитие слухового восприяти</a:t>
            </a:r>
            <a:r>
              <a:rPr lang="ru-RU" dirty="0" smtClean="0"/>
              <a:t>я</a:t>
            </a:r>
            <a:endParaRPr lang="ru-RU" dirty="0"/>
          </a:p>
        </p:txBody>
      </p:sp>
      <p:pic>
        <p:nvPicPr>
          <p:cNvPr id="5122" name="Picture 2" descr="https://posudaguide.ru/wp-content/uploads/2019/01/Kastryulya-iz-nerzhavejki-s-kryshko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8" y="2024418"/>
            <a:ext cx="5111087" cy="3407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iece-of-home.com/wp-content/uploads/2014/09/Oatmeal-Carrot-Cookie-Shred-Carrots-340x5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18" y="1858029"/>
            <a:ext cx="2747523" cy="4121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vatars.dzeninfra.ru/get-zen_doc/2810999/pub_6011822d8b595f61987679e6_60118251814bd370b6f09ca5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604" y="2512544"/>
            <a:ext cx="4322018" cy="2431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16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обогащение словарного запаса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ideas-4life.ru/wp-content/uploads/2021/08/3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0" y="2174544"/>
            <a:ext cx="4342965" cy="3257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1.bp.blogspot.com/-JO9bycYIiOk/YA5XDyGN6MI/AAAAAAAAEsw/1T-UGLSqvzAAxQDiu3Llkx-GWCBUweaXwCLcBGAsYHQ/s1280/P21bIlitKF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https://postila.ru/data/61/da/5d/40/61da5d40dd3337fbf064077089fa2235ef283c9ddffb9a546646c2f174cd89e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12" y="2514047"/>
            <a:ext cx="4023455" cy="2683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2" name="Picture 8" descr="https://avatars.dzeninfra.ru/get-zen_doc/3545267/pub_608c0e92af8e79540eb9a2d5_608c108d2d3271601fb278bc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977" y="2514047"/>
            <a:ext cx="3371410" cy="224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4650" y="5536691"/>
            <a:ext cx="2975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«Четвертый лишний»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7272" y="5197188"/>
            <a:ext cx="297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предмет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6340" y="5566520"/>
            <a:ext cx="3425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приготовим из фруктов?»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7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322" y="405746"/>
            <a:ext cx="8911687" cy="12808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грамматического строя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f.ppt-online.org/files/slide/q/QN75sokvAzub0d14TrRLtVXnBZMipOYwjh9J2q/slide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7" y="1686636"/>
            <a:ext cx="3780504" cy="28353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0430" y="2569760"/>
            <a:ext cx="3998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«Большой-маленький»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https://sneg.top/uploads/posts/2023-04/thumbs/1681568778_sneg-top-p-kartinki-s-varenem-iz-yagod-pinterest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8" y="4149986"/>
            <a:ext cx="3068106" cy="2733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30054" y="5225532"/>
            <a:ext cx="2975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«Готовим вместе»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s://s1.showslide.ru/s_slide/292f834400bffb01c5ab1493e4df9115/55395309-b765-4fcf-9c11-ca456a0272c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54" y="3003521"/>
            <a:ext cx="4583846" cy="25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7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предлогами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cdn.nwmgroups.hu/s/img/i/1805/20180514h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57" y="2063249"/>
            <a:ext cx="3928783" cy="2520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dzeninfra.ru/get-zen_doc/1884623/pub_62e5499ce5bf11613f07e95a_62e54ad18928ca43f4db2344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199" y="2556680"/>
            <a:ext cx="4293595" cy="3095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homefashions.ru/wa-data/public/shop/products/97/34/263497/images/407972/407972.0x4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328" y="2809756"/>
            <a:ext cx="3323257" cy="2337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47671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228</TotalTime>
  <Words>84</Words>
  <Application>Microsoft Office PowerPoint</Application>
  <PresentationFormat>Широкоэкранный</PresentationFormat>
  <Paragraphs>24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на тему: «Речевые игры в кругу семьи»</vt:lpstr>
      <vt:lpstr>Речевые игры на кухне</vt:lpstr>
      <vt:lpstr>Игры на развитие речевого дыхания </vt:lpstr>
      <vt:lpstr>Артикуляционная гимнстика</vt:lpstr>
      <vt:lpstr>Игры на развитие мелкой моторики рук</vt:lpstr>
      <vt:lpstr>Игровые упражнения на развитие слухового восприятия</vt:lpstr>
      <vt:lpstr>Игры на обогащение словарного запаса </vt:lpstr>
      <vt:lpstr>Игры на развитие грамматического строя</vt:lpstr>
      <vt:lpstr>Игры с предлогами</vt:lpstr>
      <vt:lpstr>Чистоговорки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«Речевые игры в кругу семьи»</dc:title>
  <dc:creator>Настенька</dc:creator>
  <cp:lastModifiedBy>Настенька</cp:lastModifiedBy>
  <cp:revision>16</cp:revision>
  <dcterms:created xsi:type="dcterms:W3CDTF">2024-01-28T12:55:04Z</dcterms:created>
  <dcterms:modified xsi:type="dcterms:W3CDTF">2024-01-28T20:06:38Z</dcterms:modified>
</cp:coreProperties>
</file>